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48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26/10/2023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616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26/10/2023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587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26/10/2023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388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26/10/2023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460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26/10/2023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9965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26/10/2023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7208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26/10/2023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553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26/10/2023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238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26/10/2023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726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26/10/2023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6831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26/10/2023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646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D9F01-DE70-421D-913C-5540CBA8C3E6}" type="datetimeFigureOut">
              <a:rPr lang="pt-BR" smtClean="0"/>
              <a:t>26/10/2023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899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19D32F93-50AC-4C46-A5DB-291C60DDB7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77" y="919321"/>
            <a:ext cx="2652916" cy="1551956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827DC2C4-B485-428A-BF4A-472D2967F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E04B5EB-F158-4507-90DD-BD23620C7C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66977" y="3194465"/>
            <a:ext cx="6691254" cy="1320997"/>
          </a:xfrm>
        </p:spPr>
        <p:txBody>
          <a:bodyPr anchor="b">
            <a:normAutofit/>
          </a:bodyPr>
          <a:lstStyle/>
          <a:p>
            <a:pPr algn="l"/>
            <a:r>
              <a:rPr lang="pt-BR" sz="2800" smtClean="0"/>
              <a:t>FUNDAMENTOS DE INFORMÁTICA</a:t>
            </a:r>
            <a:endParaRPr lang="pt-BR" sz="2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66977" y="5142305"/>
            <a:ext cx="5490973" cy="753165"/>
          </a:xfrm>
        </p:spPr>
        <p:txBody>
          <a:bodyPr anchor="t">
            <a:normAutofit/>
          </a:bodyPr>
          <a:lstStyle/>
          <a:p>
            <a:pPr algn="l"/>
            <a:r>
              <a:rPr lang="pt-BR" dirty="0"/>
              <a:t>Prof. Me. Matheus </a:t>
            </a:r>
            <a:r>
              <a:rPr lang="pt-BR" dirty="0" err="1"/>
              <a:t>Raffael</a:t>
            </a:r>
            <a:r>
              <a:rPr lang="pt-BR" dirty="0"/>
              <a:t> Simon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966977" y="2353635"/>
            <a:ext cx="6691254" cy="13209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900" dirty="0" smtClean="0"/>
              <a:t>TECNOLOGIA EM ANÁLISE E DESENVOLVIMENTO DE SISTEMAS</a:t>
            </a:r>
            <a:endParaRPr lang="pt-BR" sz="3900" dirty="0"/>
          </a:p>
        </p:txBody>
      </p:sp>
    </p:spTree>
    <p:extLst>
      <p:ext uri="{BB962C8B-B14F-4D97-AF65-F5344CB8AC3E}">
        <p14:creationId xmlns:p14="http://schemas.microsoft.com/office/powerpoint/2010/main" val="170475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Aspectos técnicos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Fundo</a:t>
            </a:r>
            <a:endParaRPr lang="pt-BR" sz="400" dirty="0"/>
          </a:p>
          <a:p>
            <a:r>
              <a:rPr lang="pt-BR" sz="2400" dirty="0" smtClean="0"/>
              <a:t>Deve ser simples e de uma cor sólida.</a:t>
            </a:r>
          </a:p>
          <a:p>
            <a:r>
              <a:rPr lang="pt-BR" sz="2400" dirty="0" smtClean="0"/>
              <a:t>Uso de Texturas (</a:t>
            </a:r>
            <a:r>
              <a:rPr lang="pt-BR" sz="2400" dirty="0" err="1" smtClean="0"/>
              <a:t>Nãoooooooo</a:t>
            </a:r>
            <a:r>
              <a:rPr lang="pt-BR" sz="2400" dirty="0" smtClean="0"/>
              <a:t>, se usar tome cuidado)</a:t>
            </a:r>
          </a:p>
          <a:p>
            <a:r>
              <a:rPr lang="pt-BR" sz="2400" dirty="0" smtClean="0"/>
              <a:t>Conteúdo</a:t>
            </a:r>
          </a:p>
          <a:p>
            <a:r>
              <a:rPr lang="pt-BR" sz="2400" dirty="0" smtClean="0"/>
              <a:t>Sentenças curtas e objetivas</a:t>
            </a:r>
          </a:p>
          <a:p>
            <a:r>
              <a:rPr lang="pt-BR" sz="2400" dirty="0" smtClean="0"/>
              <a:t>Cores</a:t>
            </a:r>
          </a:p>
          <a:p>
            <a:r>
              <a:rPr lang="pt-BR" sz="2400" dirty="0" smtClean="0"/>
              <a:t>Figuras, gráficos e tabelas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6" y="136874"/>
            <a:ext cx="8862828" cy="65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4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Aspectos técnicos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Fundo</a:t>
            </a:r>
            <a:endParaRPr lang="pt-BR" sz="400" dirty="0"/>
          </a:p>
          <a:p>
            <a:r>
              <a:rPr lang="pt-BR" sz="2400" dirty="0" smtClean="0"/>
              <a:t>Deve ser simples e de uma cor sólida.</a:t>
            </a:r>
          </a:p>
          <a:p>
            <a:r>
              <a:rPr lang="pt-BR" sz="2400" dirty="0" smtClean="0"/>
              <a:t>Uso de Texturas (</a:t>
            </a:r>
            <a:r>
              <a:rPr lang="pt-BR" sz="2400" dirty="0" err="1" smtClean="0"/>
              <a:t>Nãoooooooo</a:t>
            </a:r>
            <a:r>
              <a:rPr lang="pt-BR" sz="2400" dirty="0" smtClean="0"/>
              <a:t>, se usar tome cuidado)</a:t>
            </a:r>
          </a:p>
          <a:p>
            <a:r>
              <a:rPr lang="pt-BR" sz="2400" dirty="0" smtClean="0"/>
              <a:t>Conteúdo</a:t>
            </a:r>
          </a:p>
          <a:p>
            <a:r>
              <a:rPr lang="pt-BR" sz="2400" dirty="0" smtClean="0"/>
              <a:t>Sentenças curtas e objetivas</a:t>
            </a:r>
          </a:p>
          <a:p>
            <a:r>
              <a:rPr lang="pt-BR" sz="2400" dirty="0" smtClean="0"/>
              <a:t>Cores</a:t>
            </a:r>
          </a:p>
          <a:p>
            <a:r>
              <a:rPr lang="pt-BR" sz="2400" dirty="0" smtClean="0"/>
              <a:t>Figuras, gráficos e tabelas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17" y="121633"/>
            <a:ext cx="8839966" cy="66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6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Elaboração de Slides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Utilize cores que se contraste do fundo com a escrita. </a:t>
            </a:r>
          </a:p>
          <a:p>
            <a:r>
              <a:rPr lang="pt-BR" sz="2400" dirty="0" smtClean="0"/>
              <a:t>Evite parágrafos grandes.</a:t>
            </a:r>
          </a:p>
          <a:p>
            <a:r>
              <a:rPr lang="pt-BR" sz="2400" dirty="0" smtClean="0"/>
              <a:t>Ênfase somente quando é necessário</a:t>
            </a:r>
          </a:p>
          <a:p>
            <a:r>
              <a:rPr lang="pt-BR" sz="2400" dirty="0" smtClean="0"/>
              <a:t>Fonte legível (Arial é o padrão).</a:t>
            </a:r>
          </a:p>
          <a:p>
            <a:r>
              <a:rPr lang="pt-BR" sz="2400" dirty="0" smtClean="0"/>
              <a:t>Tamanho</a:t>
            </a:r>
          </a:p>
          <a:p>
            <a:pPr lvl="1"/>
            <a:r>
              <a:rPr lang="pt-BR" sz="2000" dirty="0" smtClean="0"/>
              <a:t>Títulos</a:t>
            </a:r>
            <a:r>
              <a:rPr lang="pt-BR" sz="2000" dirty="0"/>
              <a:t>: 40 </a:t>
            </a:r>
            <a:r>
              <a:rPr lang="pt-BR" sz="2000" dirty="0" smtClean="0"/>
              <a:t>até </a:t>
            </a:r>
            <a:r>
              <a:rPr lang="pt-BR" sz="2000" dirty="0"/>
              <a:t>44pts</a:t>
            </a:r>
          </a:p>
          <a:p>
            <a:pPr lvl="1"/>
            <a:r>
              <a:rPr lang="pt-BR" sz="2000" dirty="0" smtClean="0"/>
              <a:t>Subtítulos: </a:t>
            </a:r>
            <a:r>
              <a:rPr lang="pt-BR" sz="2000" dirty="0"/>
              <a:t>30 </a:t>
            </a:r>
            <a:r>
              <a:rPr lang="pt-BR" sz="2000" dirty="0" smtClean="0"/>
              <a:t>até </a:t>
            </a:r>
            <a:r>
              <a:rPr lang="pt-BR" sz="2000" dirty="0"/>
              <a:t>36pts</a:t>
            </a:r>
          </a:p>
          <a:p>
            <a:pPr lvl="1"/>
            <a:r>
              <a:rPr lang="pt-BR" sz="2000" dirty="0"/>
              <a:t>Corpo: 18 </a:t>
            </a:r>
            <a:r>
              <a:rPr lang="pt-BR" sz="2000" dirty="0" smtClean="0"/>
              <a:t>até </a:t>
            </a:r>
            <a:r>
              <a:rPr lang="pt-BR" sz="2000" dirty="0"/>
              <a:t>26pts</a:t>
            </a:r>
            <a:endParaRPr lang="pt-BR" sz="2000" dirty="0" smtClean="0"/>
          </a:p>
          <a:p>
            <a:r>
              <a:rPr lang="pt-BR" sz="2400" dirty="0" smtClean="0"/>
              <a:t>Padronização.</a:t>
            </a:r>
          </a:p>
        </p:txBody>
      </p:sp>
    </p:spTree>
    <p:extLst>
      <p:ext uri="{BB962C8B-B14F-4D97-AF65-F5344CB8AC3E}">
        <p14:creationId xmlns:p14="http://schemas.microsoft.com/office/powerpoint/2010/main" val="127227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Elaboração de Slides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Utilize cores que se contraste do fundo com a escrita. </a:t>
            </a:r>
          </a:p>
          <a:p>
            <a:r>
              <a:rPr lang="pt-BR" sz="2400" dirty="0" smtClean="0"/>
              <a:t>Evite parágrafos grandes.</a:t>
            </a:r>
          </a:p>
          <a:p>
            <a:r>
              <a:rPr lang="pt-BR" sz="2400" dirty="0" smtClean="0"/>
              <a:t>Ênfase somente quando é necessário</a:t>
            </a:r>
          </a:p>
          <a:p>
            <a:r>
              <a:rPr lang="pt-BR" sz="2400" dirty="0" smtClean="0"/>
              <a:t>Fonte legível (Arial é o padrão).</a:t>
            </a:r>
          </a:p>
          <a:p>
            <a:r>
              <a:rPr lang="pt-BR" sz="2400" dirty="0" smtClean="0"/>
              <a:t>Tamanho</a:t>
            </a:r>
          </a:p>
          <a:p>
            <a:pPr lvl="1"/>
            <a:r>
              <a:rPr lang="pt-BR" sz="2000" dirty="0" smtClean="0"/>
              <a:t>Títulos</a:t>
            </a:r>
            <a:r>
              <a:rPr lang="pt-BR" sz="2000" dirty="0"/>
              <a:t>: 40 </a:t>
            </a:r>
            <a:r>
              <a:rPr lang="pt-BR" sz="2000" dirty="0" smtClean="0"/>
              <a:t>até </a:t>
            </a:r>
            <a:r>
              <a:rPr lang="pt-BR" sz="2000" dirty="0"/>
              <a:t>44pts</a:t>
            </a:r>
          </a:p>
          <a:p>
            <a:pPr lvl="1"/>
            <a:r>
              <a:rPr lang="pt-BR" sz="2000" dirty="0" smtClean="0"/>
              <a:t>Subtítulos: </a:t>
            </a:r>
            <a:r>
              <a:rPr lang="pt-BR" sz="2000" dirty="0"/>
              <a:t>30 </a:t>
            </a:r>
            <a:r>
              <a:rPr lang="pt-BR" sz="2000" dirty="0" smtClean="0"/>
              <a:t>até </a:t>
            </a:r>
            <a:r>
              <a:rPr lang="pt-BR" sz="2000" dirty="0"/>
              <a:t>36pts</a:t>
            </a:r>
          </a:p>
          <a:p>
            <a:pPr lvl="1"/>
            <a:r>
              <a:rPr lang="pt-BR" sz="2000" dirty="0"/>
              <a:t>Corpo: 18 </a:t>
            </a:r>
            <a:r>
              <a:rPr lang="pt-BR" sz="2000" dirty="0" smtClean="0"/>
              <a:t>até </a:t>
            </a:r>
            <a:r>
              <a:rPr lang="pt-BR" sz="2000" dirty="0"/>
              <a:t>26pts</a:t>
            </a:r>
            <a:endParaRPr lang="pt-BR" sz="2000" dirty="0" smtClean="0"/>
          </a:p>
          <a:p>
            <a:r>
              <a:rPr lang="pt-BR" sz="2400" dirty="0" smtClean="0"/>
              <a:t>Padronização.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20" y="133064"/>
            <a:ext cx="8763759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4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Elaboração de Slides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Utilize cores que se contraste do fundo com a escrita. </a:t>
            </a:r>
          </a:p>
          <a:p>
            <a:r>
              <a:rPr lang="pt-BR" sz="2400" dirty="0" smtClean="0"/>
              <a:t>Evite parágrafos grandes.</a:t>
            </a:r>
          </a:p>
          <a:p>
            <a:r>
              <a:rPr lang="pt-BR" sz="2400" dirty="0" smtClean="0"/>
              <a:t>Ênfase somente quando é necessário</a:t>
            </a:r>
          </a:p>
          <a:p>
            <a:r>
              <a:rPr lang="pt-BR" sz="2400" dirty="0" smtClean="0"/>
              <a:t>Fonte legível (Arial é o padrão).</a:t>
            </a:r>
          </a:p>
          <a:p>
            <a:r>
              <a:rPr lang="pt-BR" sz="2400" dirty="0" smtClean="0"/>
              <a:t>Tamanho</a:t>
            </a:r>
          </a:p>
          <a:p>
            <a:pPr lvl="1"/>
            <a:r>
              <a:rPr lang="pt-BR" sz="2000" dirty="0" smtClean="0"/>
              <a:t>Títulos</a:t>
            </a:r>
            <a:r>
              <a:rPr lang="pt-BR" sz="2000" dirty="0"/>
              <a:t>: 40 </a:t>
            </a:r>
            <a:r>
              <a:rPr lang="pt-BR" sz="2000" dirty="0" smtClean="0"/>
              <a:t>até </a:t>
            </a:r>
            <a:r>
              <a:rPr lang="pt-BR" sz="2000" dirty="0"/>
              <a:t>44pts</a:t>
            </a:r>
          </a:p>
          <a:p>
            <a:pPr lvl="1"/>
            <a:r>
              <a:rPr lang="pt-BR" sz="2000" dirty="0" smtClean="0"/>
              <a:t>Subtítulos: </a:t>
            </a:r>
            <a:r>
              <a:rPr lang="pt-BR" sz="2000" dirty="0"/>
              <a:t>30 </a:t>
            </a:r>
            <a:r>
              <a:rPr lang="pt-BR" sz="2000" dirty="0" smtClean="0"/>
              <a:t>até </a:t>
            </a:r>
            <a:r>
              <a:rPr lang="pt-BR" sz="2000" dirty="0"/>
              <a:t>36pts</a:t>
            </a:r>
          </a:p>
          <a:p>
            <a:pPr lvl="1"/>
            <a:r>
              <a:rPr lang="pt-BR" sz="2000" dirty="0"/>
              <a:t>Corpo: 18 </a:t>
            </a:r>
            <a:r>
              <a:rPr lang="pt-BR" sz="2000" dirty="0" smtClean="0"/>
              <a:t>até </a:t>
            </a:r>
            <a:r>
              <a:rPr lang="pt-BR" sz="2000" dirty="0"/>
              <a:t>26pts</a:t>
            </a:r>
            <a:endParaRPr lang="pt-BR" sz="2000" dirty="0" smtClean="0"/>
          </a:p>
          <a:p>
            <a:r>
              <a:rPr lang="pt-BR" sz="2400" dirty="0" smtClean="0"/>
              <a:t>Padronização.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5" y="129254"/>
            <a:ext cx="8878069" cy="65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Elaboração de Slides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r>
              <a:rPr lang="pt-BR" sz="2400" dirty="0"/>
              <a:t>Figuras, </a:t>
            </a:r>
            <a:r>
              <a:rPr lang="pt-BR" sz="2400" dirty="0" smtClean="0"/>
              <a:t>Gráficos </a:t>
            </a:r>
            <a:r>
              <a:rPr lang="pt-BR" sz="2400" dirty="0"/>
              <a:t>e Tabelas</a:t>
            </a:r>
          </a:p>
          <a:p>
            <a:r>
              <a:rPr lang="pt-BR" sz="2400" dirty="0"/>
              <a:t>Excelente </a:t>
            </a:r>
            <a:r>
              <a:rPr lang="pt-BR" sz="2400" dirty="0" smtClean="0"/>
              <a:t>auxílio </a:t>
            </a:r>
            <a:r>
              <a:rPr lang="pt-BR" sz="2400" dirty="0"/>
              <a:t>visual</a:t>
            </a:r>
          </a:p>
          <a:p>
            <a:r>
              <a:rPr lang="pt-BR" sz="2400" dirty="0"/>
              <a:t>Deve ocupar ±70% da </a:t>
            </a:r>
            <a:r>
              <a:rPr lang="pt-BR" sz="2400" dirty="0" smtClean="0"/>
              <a:t>área útil </a:t>
            </a:r>
            <a:r>
              <a:rPr lang="pt-BR" sz="2400" dirty="0"/>
              <a:t>do slide</a:t>
            </a:r>
          </a:p>
          <a:p>
            <a:r>
              <a:rPr lang="pt-BR" sz="2400" dirty="0"/>
              <a:t>Simplicidade </a:t>
            </a:r>
            <a:r>
              <a:rPr lang="pt-BR" sz="2400" dirty="0" smtClean="0"/>
              <a:t>é </a:t>
            </a:r>
            <a:r>
              <a:rPr lang="pt-BR" sz="2400" dirty="0"/>
              <a:t>fundamental</a:t>
            </a:r>
          </a:p>
          <a:p>
            <a:r>
              <a:rPr lang="pt-BR" sz="2400" dirty="0" smtClean="0"/>
              <a:t>Animações </a:t>
            </a:r>
            <a:r>
              <a:rPr lang="pt-BR" sz="2400" dirty="0"/>
              <a:t>de </a:t>
            </a:r>
            <a:r>
              <a:rPr lang="pt-BR" sz="2400" dirty="0" smtClean="0"/>
              <a:t>transição</a:t>
            </a:r>
            <a:endParaRPr lang="pt-BR" sz="2400" dirty="0"/>
          </a:p>
          <a:p>
            <a:pPr lvl="1"/>
            <a:r>
              <a:rPr lang="pt-BR" sz="2000" dirty="0"/>
              <a:t>Causa </a:t>
            </a:r>
            <a:r>
              <a:rPr lang="pt-BR" sz="2000" dirty="0" smtClean="0"/>
              <a:t>distrações</a:t>
            </a:r>
            <a:endParaRPr lang="pt-BR" sz="2000" dirty="0"/>
          </a:p>
          <a:p>
            <a:pPr lvl="1"/>
            <a:r>
              <a:rPr lang="pt-BR" sz="2000" dirty="0"/>
              <a:t>Evite o uso</a:t>
            </a:r>
          </a:p>
          <a:p>
            <a:r>
              <a:rPr lang="pt-BR" sz="2400" dirty="0" smtClean="0"/>
              <a:t>Vídeos</a:t>
            </a:r>
            <a:endParaRPr lang="pt-BR" sz="2400" dirty="0"/>
          </a:p>
          <a:p>
            <a:pPr lvl="1"/>
            <a:r>
              <a:rPr lang="pt-BR" sz="2000" dirty="0"/>
              <a:t>Somente se extremamente </a:t>
            </a:r>
            <a:r>
              <a:rPr lang="pt-BR" sz="2000" dirty="0" smtClean="0"/>
              <a:t>necessários</a:t>
            </a:r>
          </a:p>
        </p:txBody>
      </p:sp>
    </p:spTree>
    <p:extLst>
      <p:ext uri="{BB962C8B-B14F-4D97-AF65-F5344CB8AC3E}">
        <p14:creationId xmlns:p14="http://schemas.microsoft.com/office/powerpoint/2010/main" val="13497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Elaboração de Slides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r>
              <a:rPr lang="pt-BR" sz="2400" dirty="0"/>
              <a:t>Figuras, </a:t>
            </a:r>
            <a:r>
              <a:rPr lang="pt-BR" sz="2400" dirty="0" smtClean="0"/>
              <a:t>Gráficos </a:t>
            </a:r>
            <a:r>
              <a:rPr lang="pt-BR" sz="2400" dirty="0"/>
              <a:t>e Tabelas</a:t>
            </a:r>
          </a:p>
          <a:p>
            <a:r>
              <a:rPr lang="pt-BR" sz="2400" dirty="0"/>
              <a:t>Excelente </a:t>
            </a:r>
            <a:r>
              <a:rPr lang="pt-BR" sz="2400" dirty="0" smtClean="0"/>
              <a:t>auxílio </a:t>
            </a:r>
            <a:r>
              <a:rPr lang="pt-BR" sz="2400" dirty="0"/>
              <a:t>visual</a:t>
            </a:r>
          </a:p>
          <a:p>
            <a:r>
              <a:rPr lang="pt-BR" sz="2400" dirty="0"/>
              <a:t>Deve ocupar ±70% da </a:t>
            </a:r>
            <a:r>
              <a:rPr lang="pt-BR" sz="2400" dirty="0" smtClean="0"/>
              <a:t>área útil </a:t>
            </a:r>
            <a:r>
              <a:rPr lang="pt-BR" sz="2400" dirty="0"/>
              <a:t>do slide</a:t>
            </a:r>
          </a:p>
          <a:p>
            <a:r>
              <a:rPr lang="pt-BR" sz="2400" dirty="0"/>
              <a:t>Simplicidade </a:t>
            </a:r>
            <a:r>
              <a:rPr lang="pt-BR" sz="2400" dirty="0" smtClean="0"/>
              <a:t>é </a:t>
            </a:r>
            <a:r>
              <a:rPr lang="pt-BR" sz="2400" dirty="0"/>
              <a:t>fundamental</a:t>
            </a:r>
          </a:p>
          <a:p>
            <a:r>
              <a:rPr lang="pt-BR" sz="2400" dirty="0" smtClean="0"/>
              <a:t>Animações </a:t>
            </a:r>
            <a:r>
              <a:rPr lang="pt-BR" sz="2400" dirty="0"/>
              <a:t>de </a:t>
            </a:r>
            <a:r>
              <a:rPr lang="pt-BR" sz="2400" dirty="0" smtClean="0"/>
              <a:t>transição</a:t>
            </a:r>
            <a:endParaRPr lang="pt-BR" sz="2400" dirty="0"/>
          </a:p>
          <a:p>
            <a:pPr lvl="1"/>
            <a:r>
              <a:rPr lang="pt-BR" sz="2000" dirty="0"/>
              <a:t>Causa </a:t>
            </a:r>
            <a:r>
              <a:rPr lang="pt-BR" sz="2000" dirty="0" smtClean="0"/>
              <a:t>distrações</a:t>
            </a:r>
            <a:endParaRPr lang="pt-BR" sz="2000" dirty="0"/>
          </a:p>
          <a:p>
            <a:pPr lvl="1"/>
            <a:r>
              <a:rPr lang="pt-BR" sz="2000" dirty="0"/>
              <a:t>Evite o uso</a:t>
            </a:r>
          </a:p>
          <a:p>
            <a:r>
              <a:rPr lang="pt-BR" sz="2400" dirty="0" smtClean="0"/>
              <a:t>Vídeos</a:t>
            </a:r>
            <a:endParaRPr lang="pt-BR" sz="2400" dirty="0"/>
          </a:p>
          <a:p>
            <a:pPr lvl="1"/>
            <a:r>
              <a:rPr lang="pt-BR" sz="2000" dirty="0"/>
              <a:t>Somente se extremamente </a:t>
            </a:r>
            <a:r>
              <a:rPr lang="pt-BR" sz="2000" dirty="0" smtClean="0"/>
              <a:t>necessários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5" y="152116"/>
            <a:ext cx="8870449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7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Elaboração de Slides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r>
              <a:rPr lang="pt-BR" sz="2400" dirty="0"/>
              <a:t>Figuras, </a:t>
            </a:r>
            <a:r>
              <a:rPr lang="pt-BR" sz="2400" dirty="0" smtClean="0"/>
              <a:t>Gráficos </a:t>
            </a:r>
            <a:r>
              <a:rPr lang="pt-BR" sz="2400" dirty="0"/>
              <a:t>e Tabelas</a:t>
            </a:r>
          </a:p>
          <a:p>
            <a:r>
              <a:rPr lang="pt-BR" sz="2400" dirty="0"/>
              <a:t>Excelente </a:t>
            </a:r>
            <a:r>
              <a:rPr lang="pt-BR" sz="2400" dirty="0" smtClean="0"/>
              <a:t>auxílio </a:t>
            </a:r>
            <a:r>
              <a:rPr lang="pt-BR" sz="2400" dirty="0"/>
              <a:t>visual</a:t>
            </a:r>
          </a:p>
          <a:p>
            <a:r>
              <a:rPr lang="pt-BR" sz="2400" dirty="0"/>
              <a:t>Deve ocupar ±70% da </a:t>
            </a:r>
            <a:r>
              <a:rPr lang="pt-BR" sz="2400" dirty="0" smtClean="0"/>
              <a:t>área útil </a:t>
            </a:r>
            <a:r>
              <a:rPr lang="pt-BR" sz="2400" dirty="0"/>
              <a:t>do slide</a:t>
            </a:r>
          </a:p>
          <a:p>
            <a:r>
              <a:rPr lang="pt-BR" sz="2400" dirty="0"/>
              <a:t>Simplicidade </a:t>
            </a:r>
            <a:r>
              <a:rPr lang="pt-BR" sz="2400" dirty="0" smtClean="0"/>
              <a:t>é </a:t>
            </a:r>
            <a:r>
              <a:rPr lang="pt-BR" sz="2400" dirty="0"/>
              <a:t>fundamental</a:t>
            </a:r>
          </a:p>
          <a:p>
            <a:r>
              <a:rPr lang="pt-BR" sz="2400" dirty="0" smtClean="0"/>
              <a:t>Animações </a:t>
            </a:r>
            <a:r>
              <a:rPr lang="pt-BR" sz="2400" dirty="0"/>
              <a:t>de </a:t>
            </a:r>
            <a:r>
              <a:rPr lang="pt-BR" sz="2400" dirty="0" smtClean="0"/>
              <a:t>transição</a:t>
            </a:r>
            <a:endParaRPr lang="pt-BR" sz="2400" dirty="0"/>
          </a:p>
          <a:p>
            <a:pPr lvl="1"/>
            <a:r>
              <a:rPr lang="pt-BR" sz="2000" dirty="0"/>
              <a:t>Causa </a:t>
            </a:r>
            <a:r>
              <a:rPr lang="pt-BR" sz="2000" dirty="0" smtClean="0"/>
              <a:t>distrações</a:t>
            </a:r>
            <a:endParaRPr lang="pt-BR" sz="2000" dirty="0"/>
          </a:p>
          <a:p>
            <a:pPr lvl="1"/>
            <a:r>
              <a:rPr lang="pt-BR" sz="2000" dirty="0"/>
              <a:t>Evite o uso</a:t>
            </a:r>
          </a:p>
          <a:p>
            <a:r>
              <a:rPr lang="pt-BR" sz="2400" dirty="0" smtClean="0"/>
              <a:t>Vídeos</a:t>
            </a:r>
            <a:endParaRPr lang="pt-BR" sz="2400" dirty="0"/>
          </a:p>
          <a:p>
            <a:pPr lvl="1"/>
            <a:r>
              <a:rPr lang="pt-BR" sz="2000" dirty="0"/>
              <a:t>Somente se extremamente </a:t>
            </a:r>
            <a:r>
              <a:rPr lang="pt-BR" sz="2000" dirty="0" smtClean="0"/>
              <a:t>necessários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4" y="517907"/>
            <a:ext cx="8893311" cy="58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8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Elaboração de Slides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r>
              <a:rPr lang="pt-BR" sz="2400" dirty="0"/>
              <a:t>Figuras, </a:t>
            </a:r>
            <a:r>
              <a:rPr lang="pt-BR" sz="2400" dirty="0" smtClean="0"/>
              <a:t>Gráficos </a:t>
            </a:r>
            <a:r>
              <a:rPr lang="pt-BR" sz="2400" dirty="0"/>
              <a:t>e Tabelas</a:t>
            </a:r>
          </a:p>
          <a:p>
            <a:r>
              <a:rPr lang="pt-BR" sz="2400" dirty="0"/>
              <a:t>Excelente </a:t>
            </a:r>
            <a:r>
              <a:rPr lang="pt-BR" sz="2400" dirty="0" smtClean="0"/>
              <a:t>auxílio </a:t>
            </a:r>
            <a:r>
              <a:rPr lang="pt-BR" sz="2400" dirty="0"/>
              <a:t>visual</a:t>
            </a:r>
          </a:p>
          <a:p>
            <a:r>
              <a:rPr lang="pt-BR" sz="2400" dirty="0"/>
              <a:t>Deve ocupar ±70% da </a:t>
            </a:r>
            <a:r>
              <a:rPr lang="pt-BR" sz="2400" dirty="0" smtClean="0"/>
              <a:t>área útil </a:t>
            </a:r>
            <a:r>
              <a:rPr lang="pt-BR" sz="2400" dirty="0"/>
              <a:t>do slide</a:t>
            </a:r>
          </a:p>
          <a:p>
            <a:r>
              <a:rPr lang="pt-BR" sz="2400" dirty="0"/>
              <a:t>Simplicidade </a:t>
            </a:r>
            <a:r>
              <a:rPr lang="pt-BR" sz="2400" dirty="0" smtClean="0"/>
              <a:t>é </a:t>
            </a:r>
            <a:r>
              <a:rPr lang="pt-BR" sz="2400" dirty="0"/>
              <a:t>fundamental</a:t>
            </a:r>
          </a:p>
          <a:p>
            <a:r>
              <a:rPr lang="pt-BR" sz="2400" dirty="0" smtClean="0"/>
              <a:t>Animações </a:t>
            </a:r>
            <a:r>
              <a:rPr lang="pt-BR" sz="2400" dirty="0"/>
              <a:t>de </a:t>
            </a:r>
            <a:r>
              <a:rPr lang="pt-BR" sz="2400" dirty="0" smtClean="0"/>
              <a:t>transição</a:t>
            </a:r>
            <a:endParaRPr lang="pt-BR" sz="2400" dirty="0"/>
          </a:p>
          <a:p>
            <a:pPr lvl="1"/>
            <a:r>
              <a:rPr lang="pt-BR" sz="2000" dirty="0"/>
              <a:t>Causa </a:t>
            </a:r>
            <a:r>
              <a:rPr lang="pt-BR" sz="2000" dirty="0" smtClean="0"/>
              <a:t>distrações</a:t>
            </a:r>
            <a:endParaRPr lang="pt-BR" sz="2000" dirty="0"/>
          </a:p>
          <a:p>
            <a:pPr lvl="1"/>
            <a:r>
              <a:rPr lang="pt-BR" sz="2000" dirty="0"/>
              <a:t>Evite o uso</a:t>
            </a:r>
          </a:p>
          <a:p>
            <a:r>
              <a:rPr lang="pt-BR" sz="2400" dirty="0" smtClean="0"/>
              <a:t>Vídeos</a:t>
            </a:r>
            <a:endParaRPr lang="pt-BR" sz="2400" dirty="0"/>
          </a:p>
          <a:p>
            <a:pPr lvl="1"/>
            <a:r>
              <a:rPr lang="pt-BR" sz="2000" dirty="0"/>
              <a:t>Somente se extremamente </a:t>
            </a:r>
            <a:r>
              <a:rPr lang="pt-BR" sz="2000" dirty="0" smtClean="0"/>
              <a:t>necessários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5" y="369305"/>
            <a:ext cx="8870449" cy="61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6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5692018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Power Point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160260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5912992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Apresentação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endParaRPr lang="pt-BR" sz="2500" dirty="0" smtClean="0"/>
          </a:p>
          <a:p>
            <a:endParaRPr lang="pt-BR" sz="1600" dirty="0" smtClean="0"/>
          </a:p>
          <a:p>
            <a:endParaRPr lang="pt-BR" sz="1600" dirty="0" smtClean="0"/>
          </a:p>
        </p:txBody>
      </p:sp>
    </p:spTree>
    <p:extLst>
      <p:ext uri="{BB962C8B-B14F-4D97-AF65-F5344CB8AC3E}">
        <p14:creationId xmlns:p14="http://schemas.microsoft.com/office/powerpoint/2010/main" val="124378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Power Point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r>
              <a:rPr lang="pt-BR" sz="2400" dirty="0"/>
              <a:t>Figuras, </a:t>
            </a:r>
            <a:r>
              <a:rPr lang="pt-BR" sz="2400" dirty="0" smtClean="0"/>
              <a:t>Gráficos </a:t>
            </a:r>
            <a:r>
              <a:rPr lang="pt-BR" sz="2400" dirty="0"/>
              <a:t>e Tabelas</a:t>
            </a:r>
          </a:p>
          <a:p>
            <a:r>
              <a:rPr lang="pt-BR" sz="2400" dirty="0"/>
              <a:t>Excelente </a:t>
            </a:r>
            <a:r>
              <a:rPr lang="pt-BR" sz="2400" dirty="0" smtClean="0"/>
              <a:t>auxílio </a:t>
            </a:r>
            <a:r>
              <a:rPr lang="pt-BR" sz="2400" dirty="0"/>
              <a:t>visual</a:t>
            </a:r>
          </a:p>
          <a:p>
            <a:r>
              <a:rPr lang="pt-BR" sz="2400" dirty="0"/>
              <a:t>Deve ocupar ±70% da </a:t>
            </a:r>
            <a:r>
              <a:rPr lang="pt-BR" sz="2400" dirty="0" smtClean="0"/>
              <a:t>área útil </a:t>
            </a:r>
            <a:r>
              <a:rPr lang="pt-BR" sz="2400" dirty="0"/>
              <a:t>do slide</a:t>
            </a:r>
          </a:p>
          <a:p>
            <a:r>
              <a:rPr lang="pt-BR" sz="2400" dirty="0"/>
              <a:t>Simplicidade </a:t>
            </a:r>
            <a:r>
              <a:rPr lang="pt-BR" sz="2400" dirty="0" smtClean="0"/>
              <a:t>é </a:t>
            </a:r>
            <a:r>
              <a:rPr lang="pt-BR" sz="2400" dirty="0"/>
              <a:t>fundamental</a:t>
            </a:r>
          </a:p>
          <a:p>
            <a:r>
              <a:rPr lang="pt-BR" sz="2400" dirty="0" smtClean="0"/>
              <a:t>Animações </a:t>
            </a:r>
            <a:r>
              <a:rPr lang="pt-BR" sz="2400" dirty="0"/>
              <a:t>de </a:t>
            </a:r>
            <a:r>
              <a:rPr lang="pt-BR" sz="2400" dirty="0" smtClean="0"/>
              <a:t>transição</a:t>
            </a:r>
            <a:endParaRPr lang="pt-BR" sz="2400" dirty="0"/>
          </a:p>
          <a:p>
            <a:pPr lvl="1"/>
            <a:r>
              <a:rPr lang="pt-BR" sz="2000" dirty="0"/>
              <a:t>Causa </a:t>
            </a:r>
            <a:r>
              <a:rPr lang="pt-BR" sz="2000" dirty="0" smtClean="0"/>
              <a:t>distrações</a:t>
            </a:r>
            <a:endParaRPr lang="pt-BR" sz="2000" dirty="0"/>
          </a:p>
          <a:p>
            <a:pPr lvl="1"/>
            <a:r>
              <a:rPr lang="pt-BR" sz="2000" dirty="0"/>
              <a:t>Evite o uso</a:t>
            </a:r>
          </a:p>
          <a:p>
            <a:r>
              <a:rPr lang="pt-BR" sz="2400" dirty="0" smtClean="0"/>
              <a:t>Vídeos</a:t>
            </a:r>
            <a:endParaRPr lang="pt-BR" sz="2400" dirty="0"/>
          </a:p>
          <a:p>
            <a:pPr lvl="1"/>
            <a:r>
              <a:rPr lang="pt-BR" sz="2000" dirty="0"/>
              <a:t>Somente se extremamente </a:t>
            </a:r>
            <a:r>
              <a:rPr lang="pt-BR" sz="2000" dirty="0" smtClean="0"/>
              <a:t>necessários</a:t>
            </a:r>
          </a:p>
        </p:txBody>
      </p:sp>
    </p:spTree>
    <p:extLst>
      <p:ext uri="{BB962C8B-B14F-4D97-AF65-F5344CB8AC3E}">
        <p14:creationId xmlns:p14="http://schemas.microsoft.com/office/powerpoint/2010/main" val="363398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A Tela do PowerPoint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r>
              <a:rPr lang="pt-BR" sz="2400" dirty="0"/>
              <a:t>O PowerPoint é um programa utilizado para criação e apresentações de Slides. Ao iniciarmos </a:t>
            </a:r>
            <a:r>
              <a:rPr lang="pt-BR" sz="2400" dirty="0" smtClean="0"/>
              <a:t>o programa </a:t>
            </a:r>
            <a:r>
              <a:rPr lang="pt-BR" sz="2400" dirty="0"/>
              <a:t>nos deparamos com uma tela semelhante a essa:</a:t>
            </a:r>
            <a:endParaRPr lang="pt-BR" sz="20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23" y="2866972"/>
            <a:ext cx="551735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3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Aplicando layout ao slide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r>
              <a:rPr lang="pt-BR" sz="2400" dirty="0"/>
              <a:t>Na aba Página Inicial temos, no grupo Slides a opção Layout, que nos possibilita alterar a forma como as informações são apresentadas no slide, utilizando padrões pré-definidos. </a:t>
            </a:r>
            <a:endParaRPr lang="pt-BR" sz="2400" dirty="0" smtClean="0"/>
          </a:p>
          <a:p>
            <a:r>
              <a:rPr lang="pt-BR" sz="2400" dirty="0" smtClean="0"/>
              <a:t>São </a:t>
            </a:r>
            <a:r>
              <a:rPr lang="pt-BR" sz="2400" dirty="0"/>
              <a:t>9 tipos de layouts que poderão ser aplicados a um slide, possibilitando maior conforto e produtividade, haja vista que os padrões foram pensados em layouts mais comumente utilizados como um slide de título, título e conteúdo, dentre outros.</a:t>
            </a:r>
            <a:endParaRPr lang="pt-BR" sz="2000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2" y="1953006"/>
            <a:ext cx="1143099" cy="86113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108" y="4329505"/>
            <a:ext cx="1972315" cy="232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0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623275"/>
            <a:ext cx="7594144" cy="1313379"/>
          </a:xfrm>
        </p:spPr>
        <p:txBody>
          <a:bodyPr anchor="ctr">
            <a:normAutofit fontScale="90000"/>
          </a:bodyPr>
          <a:lstStyle/>
          <a:p>
            <a:r>
              <a:rPr lang="pt-BR" sz="5400" dirty="0"/>
              <a:t>Design e Padrões para a Apresentação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936653"/>
            <a:ext cx="7239037" cy="3833211"/>
          </a:xfrm>
        </p:spPr>
        <p:txBody>
          <a:bodyPr anchor="t">
            <a:normAutofit/>
          </a:bodyPr>
          <a:lstStyle/>
          <a:p>
            <a:r>
              <a:rPr lang="pt-BR" sz="2400" dirty="0"/>
              <a:t>Na guia Design são apresentados os temas disponíveis e suas variantes.</a:t>
            </a:r>
            <a:endParaRPr lang="pt-BR" sz="20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4" y="2630142"/>
            <a:ext cx="8986346" cy="101858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0" y="3826630"/>
            <a:ext cx="3098148" cy="263672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80" y="3898929"/>
            <a:ext cx="4352763" cy="186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4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Aba formatar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Essa aba fica escondida e só aparecerá quando for clicado em uma imagem ou texto.</a:t>
            </a:r>
          </a:p>
          <a:p>
            <a:r>
              <a:rPr lang="pt-BR" sz="2400" dirty="0" smtClean="0"/>
              <a:t>Nela podemos criar formatações de imagens, como por exemplo tirar o fundo de uma imagem, trocar cor, adicionar correções e outros.</a:t>
            </a:r>
          </a:p>
          <a:p>
            <a:r>
              <a:rPr lang="pt-BR" sz="2400" dirty="0" smtClean="0"/>
              <a:t>Adicionar um contorno a imagem.</a:t>
            </a:r>
          </a:p>
          <a:p>
            <a:r>
              <a:rPr lang="pt-BR" sz="2400" dirty="0" smtClean="0"/>
              <a:t>Adicionar efeitos.</a:t>
            </a:r>
          </a:p>
          <a:p>
            <a:r>
              <a:rPr lang="pt-BR" sz="2400" dirty="0" smtClean="0"/>
              <a:t>Organizar as camadas.</a:t>
            </a:r>
          </a:p>
          <a:p>
            <a:endParaRPr lang="pt-BR" sz="2400" dirty="0" smtClean="0"/>
          </a:p>
          <a:p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171557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Animações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Use com muita sabedoria, pois pode atrapalhar mais do que auxiliar em sua apresentação. </a:t>
            </a:r>
          </a:p>
          <a:p>
            <a:r>
              <a:rPr lang="pt-BR" sz="2400" dirty="0" smtClean="0"/>
              <a:t>Permite colocar animações em textos ou imagens.</a:t>
            </a:r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0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8265"/>
            <a:ext cx="9144000" cy="56631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30" y="3058454"/>
            <a:ext cx="3998921" cy="254335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303" y="2985028"/>
            <a:ext cx="3298604" cy="26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4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Transições de Slides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r>
              <a:rPr lang="pt-BR" sz="2400" dirty="0"/>
              <a:t>Aplicadas aos slides, as transições permitem que animações aconteçam quando um slide </a:t>
            </a:r>
            <a:r>
              <a:rPr lang="pt-BR" sz="2400" dirty="0" smtClean="0"/>
              <a:t>é apresentado</a:t>
            </a:r>
            <a:r>
              <a:rPr lang="pt-BR" sz="2400" dirty="0"/>
              <a:t>. </a:t>
            </a:r>
            <a:endParaRPr lang="pt-BR" sz="2400" dirty="0" smtClean="0"/>
          </a:p>
          <a:p>
            <a:r>
              <a:rPr lang="pt-BR" sz="2400" dirty="0" smtClean="0"/>
              <a:t>As </a:t>
            </a:r>
            <a:r>
              <a:rPr lang="pt-BR" sz="2400" dirty="0"/>
              <a:t>configurações são feitas na aba Transições</a:t>
            </a:r>
            <a:r>
              <a:rPr lang="pt-BR" sz="2400" dirty="0" smtClean="0"/>
              <a:t>.</a:t>
            </a:r>
          </a:p>
          <a:p>
            <a:r>
              <a:rPr lang="pt-BR" sz="2400" dirty="0" smtClean="0"/>
              <a:t>Podemos colocar sons para realizar a passagem entre slides (</a:t>
            </a:r>
            <a:r>
              <a:rPr lang="pt-BR" sz="2400" dirty="0" err="1" smtClean="0"/>
              <a:t>Nãoooooooooo</a:t>
            </a:r>
            <a:r>
              <a:rPr lang="pt-BR" sz="2400" dirty="0" smtClean="0"/>
              <a:t> coloquem).</a:t>
            </a:r>
          </a:p>
          <a:p>
            <a:r>
              <a:rPr lang="pt-BR" sz="2400" dirty="0" smtClean="0"/>
              <a:t>Geralmente Não se coloca em apresentações sérias.</a:t>
            </a:r>
          </a:p>
          <a:p>
            <a:r>
              <a:rPr lang="pt-BR" sz="2400" dirty="0" smtClean="0"/>
              <a:t>Coloque apenas se tiver uma real necessidade ou se faça muito sentido.</a:t>
            </a:r>
          </a:p>
          <a:p>
            <a:r>
              <a:rPr lang="pt-BR" sz="2400" dirty="0" smtClean="0"/>
              <a:t>Exemplos:</a:t>
            </a:r>
          </a:p>
          <a:p>
            <a:endParaRPr lang="pt-BR" sz="20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" y="5498222"/>
            <a:ext cx="9144000" cy="73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Transições de Slides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1" y="1554585"/>
            <a:ext cx="5078042" cy="50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52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Transições de Slides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7719"/>
            <a:ext cx="9144000" cy="45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7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Transições de Slides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5359"/>
            <a:ext cx="9144000" cy="50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2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Introdução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 lnSpcReduction="10000"/>
          </a:bodyPr>
          <a:lstStyle/>
          <a:p>
            <a:r>
              <a:rPr lang="pt-BR" sz="2400" dirty="0" smtClean="0"/>
              <a:t>Apresentação </a:t>
            </a:r>
            <a:r>
              <a:rPr lang="pt-BR" sz="2400" dirty="0"/>
              <a:t>Oral:</a:t>
            </a:r>
          </a:p>
          <a:p>
            <a:r>
              <a:rPr lang="pt-BR" sz="2400" dirty="0"/>
              <a:t>A maioria das pessoas acreditam que </a:t>
            </a:r>
            <a:r>
              <a:rPr lang="pt-BR" sz="2400" dirty="0" smtClean="0"/>
              <a:t>não há </a:t>
            </a:r>
            <a:r>
              <a:rPr lang="pt-BR" sz="2400" dirty="0"/>
              <a:t>necessidade de </a:t>
            </a:r>
            <a:r>
              <a:rPr lang="pt-BR" sz="2400" dirty="0" smtClean="0"/>
              <a:t>conhecer os </a:t>
            </a:r>
            <a:r>
              <a:rPr lang="pt-BR" sz="2400" b="1" dirty="0"/>
              <a:t>passos</a:t>
            </a:r>
            <a:r>
              <a:rPr lang="pt-BR" sz="2400" dirty="0"/>
              <a:t> de uma </a:t>
            </a:r>
            <a:r>
              <a:rPr lang="pt-BR" sz="2400" dirty="0" smtClean="0"/>
              <a:t>Apresentação.</a:t>
            </a:r>
            <a:endParaRPr lang="pt-BR" sz="2400" dirty="0"/>
          </a:p>
          <a:p>
            <a:pPr lvl="1"/>
            <a:r>
              <a:rPr lang="pt-BR" sz="2000" dirty="0"/>
              <a:t>Levante</a:t>
            </a:r>
          </a:p>
          <a:p>
            <a:pPr lvl="1"/>
            <a:r>
              <a:rPr lang="pt-BR" sz="2000" dirty="0"/>
              <a:t>Mostre dados com </a:t>
            </a:r>
            <a:r>
              <a:rPr lang="pt-BR" sz="2000" dirty="0" smtClean="0"/>
              <a:t>gráficos</a:t>
            </a:r>
            <a:endParaRPr lang="pt-BR" sz="2000" dirty="0"/>
          </a:p>
          <a:p>
            <a:pPr lvl="1"/>
            <a:r>
              <a:rPr lang="pt-BR" sz="2000" dirty="0"/>
              <a:t>Conclua</a:t>
            </a:r>
          </a:p>
          <a:p>
            <a:pPr lvl="1"/>
            <a:r>
              <a:rPr lang="pt-BR" sz="2000" dirty="0"/>
              <a:t>PS.: </a:t>
            </a:r>
            <a:r>
              <a:rPr lang="pt-BR" sz="2000" dirty="0" smtClean="0"/>
              <a:t>não </a:t>
            </a:r>
            <a:r>
              <a:rPr lang="pt-BR" sz="2000" dirty="0"/>
              <a:t>esquecer do </a:t>
            </a:r>
            <a:r>
              <a:rPr lang="pt-BR" sz="2000" dirty="0" smtClean="0"/>
              <a:t>sumário </a:t>
            </a:r>
            <a:r>
              <a:rPr lang="pt-BR" sz="2000" dirty="0"/>
              <a:t>e figuras!</a:t>
            </a:r>
          </a:p>
          <a:p>
            <a:r>
              <a:rPr lang="pt-BR" sz="2400" dirty="0"/>
              <a:t>A maioria das pessoas </a:t>
            </a:r>
            <a:r>
              <a:rPr lang="pt-BR" sz="2400" dirty="0" smtClean="0"/>
              <a:t>também </a:t>
            </a:r>
            <a:r>
              <a:rPr lang="pt-BR" sz="2400" dirty="0"/>
              <a:t>esquecem que:</a:t>
            </a:r>
          </a:p>
          <a:p>
            <a:r>
              <a:rPr lang="pt-BR" sz="2400" b="1" dirty="0" smtClean="0"/>
              <a:t>Comunicação</a:t>
            </a:r>
            <a:r>
              <a:rPr lang="pt-BR" sz="2400" dirty="0" smtClean="0"/>
              <a:t> é </a:t>
            </a:r>
            <a:r>
              <a:rPr lang="pt-BR" sz="2400" dirty="0"/>
              <a:t>uma habilidade importante</a:t>
            </a:r>
          </a:p>
          <a:p>
            <a:r>
              <a:rPr lang="pt-BR" sz="2400" b="1" dirty="0" smtClean="0"/>
              <a:t>Apresentação</a:t>
            </a:r>
            <a:r>
              <a:rPr lang="pt-BR" sz="2400" dirty="0" smtClean="0"/>
              <a:t> é </a:t>
            </a:r>
            <a:r>
              <a:rPr lang="pt-BR" sz="2400" dirty="0"/>
              <a:t>uma forma de </a:t>
            </a:r>
            <a:r>
              <a:rPr lang="pt-BR" sz="2400" dirty="0" smtClean="0"/>
              <a:t>comunicação </a:t>
            </a:r>
            <a:r>
              <a:rPr lang="pt-BR" sz="2400" dirty="0"/>
              <a:t>predominante</a:t>
            </a:r>
            <a:endParaRPr lang="pt-BR" sz="2500" dirty="0" smtClean="0"/>
          </a:p>
          <a:p>
            <a:endParaRPr lang="pt-BR" sz="1600" dirty="0" smtClean="0"/>
          </a:p>
          <a:p>
            <a:endParaRPr lang="pt-BR" sz="1600" dirty="0" smtClean="0"/>
          </a:p>
        </p:txBody>
      </p:sp>
    </p:spTree>
    <p:extLst>
      <p:ext uri="{BB962C8B-B14F-4D97-AF65-F5344CB8AC3E}">
        <p14:creationId xmlns:p14="http://schemas.microsoft.com/office/powerpoint/2010/main" val="124370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Transições de Slides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01" y="1576163"/>
            <a:ext cx="7181571" cy="52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Dicas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 lnSpcReduction="10000"/>
          </a:bodyPr>
          <a:lstStyle/>
          <a:p>
            <a:r>
              <a:rPr lang="pt-BR" sz="2400" dirty="0" smtClean="0"/>
              <a:t>Sempre faça apresentações, edição de texto e planilhas do </a:t>
            </a:r>
            <a:r>
              <a:rPr lang="pt-BR" sz="2400" dirty="0" err="1" smtClean="0"/>
              <a:t>excel</a:t>
            </a:r>
            <a:r>
              <a:rPr lang="pt-BR" sz="2400" dirty="0" smtClean="0"/>
              <a:t> em um computador.</a:t>
            </a:r>
          </a:p>
          <a:p>
            <a:r>
              <a:rPr lang="pt-BR" sz="2400" dirty="0" smtClean="0"/>
              <a:t>Celular não é para esse fim, serve apenas para olhar rapidamente esses arquivos.</a:t>
            </a:r>
          </a:p>
          <a:p>
            <a:r>
              <a:rPr lang="pt-BR" sz="2400" dirty="0" smtClean="0"/>
              <a:t>Nunca faça rápido as apresentações.</a:t>
            </a:r>
          </a:p>
          <a:p>
            <a:r>
              <a:rPr lang="pt-BR" sz="2400" dirty="0" smtClean="0"/>
              <a:t>Só use transições e animações se for realmente necessário.</a:t>
            </a:r>
          </a:p>
          <a:p>
            <a:r>
              <a:rPr lang="pt-BR" sz="2400" dirty="0" smtClean="0"/>
              <a:t>Existem diversos editores de apresentações além do Power Point, como por exemplo: Google Slides, Corel </a:t>
            </a:r>
            <a:r>
              <a:rPr lang="pt-BR" sz="2400" dirty="0" err="1" smtClean="0"/>
              <a:t>Presentations</a:t>
            </a:r>
            <a:r>
              <a:rPr lang="pt-BR" sz="2400" dirty="0" smtClean="0"/>
              <a:t>, </a:t>
            </a:r>
            <a:r>
              <a:rPr lang="pt-BR" sz="2400" dirty="0" err="1" smtClean="0"/>
              <a:t>Customshow</a:t>
            </a:r>
            <a:r>
              <a:rPr lang="pt-BR" sz="2400" dirty="0" smtClean="0"/>
              <a:t>, Libre Office </a:t>
            </a:r>
            <a:r>
              <a:rPr lang="pt-BR" sz="2400" dirty="0" err="1" smtClean="0"/>
              <a:t>Impress</a:t>
            </a:r>
            <a:r>
              <a:rPr lang="pt-BR" sz="2400" dirty="0" smtClean="0"/>
              <a:t>, e etc... Tente procurar e testar eles, ou use o PP que é padrão </a:t>
            </a:r>
            <a:r>
              <a:rPr lang="pt-BR" sz="2400" dirty="0" err="1" smtClean="0"/>
              <a:t>rsrsrs</a:t>
            </a:r>
            <a:r>
              <a:rPr lang="pt-BR" sz="2400" dirty="0" smtClean="0"/>
              <a:t>.</a:t>
            </a:r>
          </a:p>
          <a:p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18593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Exercício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Faça uma apresentação de sua, coloque as informações pertinentes que você considera necessária e siga as dicas informadas nesta apresentação. A apresentação deverá conter uma imagem sua, um pouc</a:t>
            </a:r>
            <a:r>
              <a:rPr lang="pt-BR" sz="2400" dirty="0" smtClean="0"/>
              <a:t>o de sua história, a sua família </a:t>
            </a:r>
            <a:r>
              <a:rPr lang="pt-BR" sz="2400" smtClean="0"/>
              <a:t>(opcional), </a:t>
            </a:r>
            <a:r>
              <a:rPr lang="pt-BR" sz="2400" smtClean="0"/>
              <a:t>seus </a:t>
            </a:r>
            <a:r>
              <a:rPr lang="pt-BR" sz="2400" dirty="0" smtClean="0"/>
              <a:t>hobbies, trabalho (se houver), jogos preferidos, filmes/series/animes preferidos.</a:t>
            </a:r>
          </a:p>
          <a:p>
            <a:r>
              <a:rPr lang="pt-BR" sz="2400" dirty="0" smtClean="0"/>
              <a:t>Faça no mínimo 10 slides.</a:t>
            </a:r>
          </a:p>
          <a:p>
            <a:r>
              <a:rPr lang="pt-BR" sz="2400" dirty="0" smtClean="0"/>
              <a:t>Na próxima aula, cada aluno irá se apresentar para a turma.</a:t>
            </a:r>
            <a:endParaRPr lang="pt-BR" sz="2400" dirty="0" smtClean="0"/>
          </a:p>
          <a:p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155615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Objetivos de Apresentação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r>
              <a:rPr lang="pt-BR" sz="2400" b="1" dirty="0" smtClean="0"/>
              <a:t>Não</a:t>
            </a:r>
            <a:r>
              <a:rPr lang="pt-BR" sz="2400" dirty="0" smtClean="0"/>
              <a:t> é para:</a:t>
            </a:r>
          </a:p>
          <a:p>
            <a:r>
              <a:rPr lang="pt-BR" sz="2400" dirty="0"/>
              <a:t>Impressionar </a:t>
            </a:r>
            <a:r>
              <a:rPr lang="pt-BR" sz="2400" dirty="0" smtClean="0"/>
              <a:t>audiência</a:t>
            </a:r>
            <a:endParaRPr lang="pt-BR" sz="2400" dirty="0"/>
          </a:p>
          <a:p>
            <a:pPr lvl="1"/>
            <a:r>
              <a:rPr lang="pt-BR" sz="2000" dirty="0"/>
              <a:t>papo de vendedor</a:t>
            </a:r>
          </a:p>
          <a:p>
            <a:r>
              <a:rPr lang="pt-BR" sz="2400" dirty="0"/>
              <a:t>Falar tudo o que sabe sobre o assunto</a:t>
            </a:r>
          </a:p>
          <a:p>
            <a:pPr lvl="1"/>
            <a:r>
              <a:rPr lang="pt-BR" sz="2000" dirty="0"/>
              <a:t>Nem sempre </a:t>
            </a:r>
            <a:r>
              <a:rPr lang="pt-BR" sz="2000" dirty="0" smtClean="0"/>
              <a:t>é necessário </a:t>
            </a:r>
            <a:r>
              <a:rPr lang="pt-BR" sz="2000" dirty="0"/>
              <a:t>explicar como o mundo surgiu</a:t>
            </a:r>
          </a:p>
          <a:p>
            <a:r>
              <a:rPr lang="pt-BR" sz="2400" dirty="0"/>
              <a:t>Apresentar todos os detalhes do seu trabalho</a:t>
            </a:r>
          </a:p>
          <a:p>
            <a:pPr lvl="1"/>
            <a:r>
              <a:rPr lang="pt-BR" sz="2000" dirty="0"/>
              <a:t>Alguns detalhes tediosos </a:t>
            </a:r>
            <a:r>
              <a:rPr lang="pt-BR" sz="2000" dirty="0" smtClean="0"/>
              <a:t>farão </a:t>
            </a:r>
            <a:r>
              <a:rPr lang="pt-BR" sz="2000" dirty="0"/>
              <a:t>os </a:t>
            </a:r>
            <a:r>
              <a:rPr lang="pt-BR" sz="2000" dirty="0" smtClean="0"/>
              <a:t>ouvintes dispersarem/dormirem</a:t>
            </a:r>
          </a:p>
          <a:p>
            <a:endParaRPr lang="pt-BR" sz="1600" dirty="0" smtClean="0"/>
          </a:p>
        </p:txBody>
      </p:sp>
    </p:spTree>
    <p:extLst>
      <p:ext uri="{BB962C8B-B14F-4D97-AF65-F5344CB8AC3E}">
        <p14:creationId xmlns:p14="http://schemas.microsoft.com/office/powerpoint/2010/main" val="416854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Objetivos de Apresentação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r>
              <a:rPr lang="pt-BR" sz="2400" b="1" dirty="0" smtClean="0"/>
              <a:t>É </a:t>
            </a:r>
            <a:r>
              <a:rPr lang="pt-BR" sz="2400" dirty="0" smtClean="0"/>
              <a:t>para:</a:t>
            </a:r>
          </a:p>
          <a:p>
            <a:r>
              <a:rPr lang="pt-BR" sz="2400" dirty="0"/>
              <a:t>Mostrar a ideia geral do assunto</a:t>
            </a:r>
          </a:p>
          <a:p>
            <a:pPr lvl="1"/>
            <a:r>
              <a:rPr lang="pt-BR" sz="2000" dirty="0"/>
              <a:t>Introduzir os conceitos principais</a:t>
            </a:r>
          </a:p>
          <a:p>
            <a:r>
              <a:rPr lang="pt-BR" sz="2400" dirty="0"/>
              <a:t>Desenvolver a curiosidade dos ouvintes</a:t>
            </a:r>
          </a:p>
          <a:p>
            <a:pPr lvl="1"/>
            <a:r>
              <a:rPr lang="pt-BR" sz="2000" dirty="0"/>
              <a:t>Fazer com que leiam seu documento principal</a:t>
            </a:r>
          </a:p>
          <a:p>
            <a:r>
              <a:rPr lang="pt-BR" sz="2400" dirty="0"/>
              <a:t>Comunicar a </a:t>
            </a:r>
            <a:r>
              <a:rPr lang="pt-BR" sz="2400" dirty="0" smtClean="0"/>
              <a:t>importância </a:t>
            </a:r>
            <a:r>
              <a:rPr lang="pt-BR" sz="2400" dirty="0"/>
              <a:t>do assunto</a:t>
            </a:r>
          </a:p>
          <a:p>
            <a:pPr lvl="1"/>
            <a:r>
              <a:rPr lang="pt-BR" sz="2000" dirty="0"/>
              <a:t>Impactos negativos e positivos</a:t>
            </a:r>
          </a:p>
          <a:p>
            <a:r>
              <a:rPr lang="pt-BR" sz="2400" dirty="0"/>
              <a:t>feedback e </a:t>
            </a:r>
            <a:r>
              <a:rPr lang="pt-BR" sz="2400" dirty="0" smtClean="0"/>
              <a:t>críticas</a:t>
            </a:r>
            <a:endParaRPr lang="pt-BR" sz="2400" dirty="0"/>
          </a:p>
          <a:p>
            <a:pPr lvl="1"/>
            <a:r>
              <a:rPr lang="pt-BR" sz="2000" dirty="0"/>
              <a:t>Extremamente </a:t>
            </a:r>
            <a:r>
              <a:rPr lang="pt-BR" sz="2000" dirty="0" smtClean="0"/>
              <a:t>útil </a:t>
            </a:r>
            <a:r>
              <a:rPr lang="pt-BR" sz="2000" dirty="0"/>
              <a:t>para futuras </a:t>
            </a:r>
            <a:r>
              <a:rPr lang="pt-BR" sz="2000" dirty="0" smtClean="0"/>
              <a:t>interações</a:t>
            </a:r>
            <a:endParaRPr lang="pt-BR" sz="1200" dirty="0" smtClean="0"/>
          </a:p>
        </p:txBody>
      </p:sp>
    </p:spTree>
    <p:extLst>
      <p:ext uri="{BB962C8B-B14F-4D97-AF65-F5344CB8AC3E}">
        <p14:creationId xmlns:p14="http://schemas.microsoft.com/office/powerpoint/2010/main" val="180396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Objetivos de Apresentação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388093"/>
            <a:ext cx="7239037" cy="3381772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Não </a:t>
            </a:r>
            <a:r>
              <a:rPr lang="pt-BR" sz="2400" dirty="0"/>
              <a:t>existe uma cartilha perfeita para </a:t>
            </a:r>
            <a:r>
              <a:rPr lang="pt-BR" sz="2400" dirty="0" smtClean="0"/>
              <a:t>Apresentações</a:t>
            </a:r>
            <a:endParaRPr lang="pt-BR" sz="2400" dirty="0"/>
          </a:p>
          <a:p>
            <a:r>
              <a:rPr lang="pt-BR" sz="2400" dirty="0"/>
              <a:t>Existem </a:t>
            </a:r>
            <a:r>
              <a:rPr lang="pt-BR" sz="2400" dirty="0" smtClean="0"/>
              <a:t>orientações </a:t>
            </a:r>
            <a:r>
              <a:rPr lang="pt-BR" sz="2400" dirty="0"/>
              <a:t>gerais</a:t>
            </a:r>
          </a:p>
          <a:p>
            <a:r>
              <a:rPr lang="pt-BR" sz="2400" dirty="0"/>
              <a:t>bem aceitas pela comunidade </a:t>
            </a:r>
            <a:r>
              <a:rPr lang="pt-BR" sz="2400" dirty="0" smtClean="0"/>
              <a:t>acadêmica</a:t>
            </a:r>
            <a:endParaRPr lang="pt-BR" sz="2400" dirty="0"/>
          </a:p>
          <a:p>
            <a:r>
              <a:rPr lang="pt-BR" sz="2400" dirty="0"/>
              <a:t>Melhorar a habilidade de </a:t>
            </a:r>
            <a:r>
              <a:rPr lang="pt-BR" sz="2400" dirty="0" smtClean="0"/>
              <a:t>comunicação </a:t>
            </a:r>
            <a:r>
              <a:rPr lang="pt-BR" sz="2400" dirty="0"/>
              <a:t>individual</a:t>
            </a:r>
          </a:p>
          <a:p>
            <a:r>
              <a:rPr lang="pt-BR" sz="2400" dirty="0"/>
              <a:t>Melhorar a </a:t>
            </a:r>
            <a:r>
              <a:rPr lang="pt-BR" sz="2400" dirty="0" smtClean="0"/>
              <a:t>organização </a:t>
            </a:r>
            <a:r>
              <a:rPr lang="pt-BR" sz="2400" dirty="0"/>
              <a:t>de ideias</a:t>
            </a:r>
            <a:endParaRPr lang="pt-BR" sz="1200" dirty="0" smtClean="0"/>
          </a:p>
        </p:txBody>
      </p:sp>
    </p:spTree>
    <p:extLst>
      <p:ext uri="{BB962C8B-B14F-4D97-AF65-F5344CB8AC3E}">
        <p14:creationId xmlns:p14="http://schemas.microsoft.com/office/powerpoint/2010/main" val="20385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Aspectos organizacionais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689933"/>
            <a:ext cx="7239037" cy="3079931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Conheça seus ouvintes.</a:t>
            </a:r>
          </a:p>
          <a:p>
            <a:r>
              <a:rPr lang="pt-BR" sz="2400" dirty="0" smtClean="0"/>
              <a:t>Comunique as ideias principais</a:t>
            </a:r>
          </a:p>
          <a:p>
            <a:r>
              <a:rPr lang="pt-BR" sz="2400" dirty="0" smtClean="0"/>
              <a:t>Fala estruturada.</a:t>
            </a:r>
          </a:p>
          <a:p>
            <a:r>
              <a:rPr lang="pt-BR" sz="2400" dirty="0" smtClean="0"/>
              <a:t>Organização.</a:t>
            </a:r>
            <a:endParaRPr lang="pt-BR" sz="1200" dirty="0" smtClean="0"/>
          </a:p>
        </p:txBody>
      </p:sp>
    </p:spTree>
    <p:extLst>
      <p:ext uri="{BB962C8B-B14F-4D97-AF65-F5344CB8AC3E}">
        <p14:creationId xmlns:p14="http://schemas.microsoft.com/office/powerpoint/2010/main" val="61639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Aspectos técnicos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 fontScale="92500" lnSpcReduction="10000"/>
          </a:bodyPr>
          <a:lstStyle/>
          <a:p>
            <a:r>
              <a:rPr lang="pt-BR" sz="2400" dirty="0"/>
              <a:t>Tempo</a:t>
            </a:r>
          </a:p>
          <a:p>
            <a:pPr lvl="1"/>
            <a:r>
              <a:rPr lang="pt-BR" sz="2000" dirty="0" smtClean="0"/>
              <a:t>Disponível </a:t>
            </a:r>
            <a:r>
              <a:rPr lang="pt-BR" sz="2000" dirty="0"/>
              <a:t>para fala</a:t>
            </a:r>
          </a:p>
          <a:p>
            <a:pPr lvl="1"/>
            <a:r>
              <a:rPr lang="pt-BR" sz="2000" dirty="0" smtClean="0"/>
              <a:t>Disponível </a:t>
            </a:r>
            <a:r>
              <a:rPr lang="pt-BR" sz="2000" dirty="0"/>
              <a:t>para perguntas</a:t>
            </a:r>
          </a:p>
          <a:p>
            <a:pPr lvl="1"/>
            <a:r>
              <a:rPr lang="pt-BR" sz="2000" dirty="0"/>
              <a:t>± 1 minuto por Slide</a:t>
            </a:r>
          </a:p>
          <a:p>
            <a:r>
              <a:rPr lang="pt-BR" sz="2400" dirty="0" smtClean="0"/>
              <a:t>Auxílio </a:t>
            </a:r>
            <a:r>
              <a:rPr lang="pt-BR" sz="2400" dirty="0"/>
              <a:t>Visual e Sonoro</a:t>
            </a:r>
          </a:p>
          <a:p>
            <a:pPr lvl="1"/>
            <a:r>
              <a:rPr lang="pt-BR" sz="2000" dirty="0"/>
              <a:t>Verifique se o local da </a:t>
            </a:r>
            <a:r>
              <a:rPr lang="pt-BR" sz="2000" dirty="0" smtClean="0"/>
              <a:t>Apresentação </a:t>
            </a:r>
            <a:r>
              <a:rPr lang="pt-BR" sz="2000" dirty="0"/>
              <a:t>fornece equipamentos</a:t>
            </a:r>
          </a:p>
          <a:p>
            <a:pPr lvl="2"/>
            <a:r>
              <a:rPr lang="pt-BR" sz="1600" dirty="0"/>
              <a:t>Projetores, retroprojetores, </a:t>
            </a:r>
            <a:r>
              <a:rPr lang="pt-BR" sz="1600" dirty="0" smtClean="0"/>
              <a:t>sonorização, </a:t>
            </a:r>
            <a:r>
              <a:rPr lang="pt-BR" sz="1600" dirty="0"/>
              <a:t>funcionamento</a:t>
            </a:r>
          </a:p>
          <a:p>
            <a:pPr lvl="1"/>
            <a:r>
              <a:rPr lang="pt-BR" sz="2000" dirty="0"/>
              <a:t>Construa sua </a:t>
            </a:r>
            <a:r>
              <a:rPr lang="pt-BR" sz="2000" dirty="0" smtClean="0"/>
              <a:t>Apresentação </a:t>
            </a:r>
            <a:r>
              <a:rPr lang="pt-BR" sz="2000" dirty="0"/>
              <a:t>de acordo com os equipamentos </a:t>
            </a:r>
            <a:r>
              <a:rPr lang="pt-BR" sz="2000" dirty="0" smtClean="0"/>
              <a:t>disponíveis</a:t>
            </a:r>
            <a:endParaRPr lang="pt-BR" sz="2000" dirty="0"/>
          </a:p>
          <a:p>
            <a:r>
              <a:rPr lang="pt-BR" sz="2400" dirty="0"/>
              <a:t>Slides ou </a:t>
            </a:r>
            <a:r>
              <a:rPr lang="pt-BR" sz="2400" dirty="0" smtClean="0"/>
              <a:t>Transparências </a:t>
            </a:r>
            <a:r>
              <a:rPr lang="pt-BR" sz="2400" dirty="0"/>
              <a:t>(</a:t>
            </a:r>
            <a:r>
              <a:rPr lang="pt-BR" sz="2400" dirty="0" err="1"/>
              <a:t>old</a:t>
            </a:r>
            <a:r>
              <a:rPr lang="pt-BR" sz="2400" dirty="0"/>
              <a:t>, </a:t>
            </a:r>
            <a:r>
              <a:rPr lang="pt-BR" sz="2400" dirty="0" err="1"/>
              <a:t>very</a:t>
            </a:r>
            <a:r>
              <a:rPr lang="pt-BR" sz="2400" dirty="0"/>
              <a:t> </a:t>
            </a:r>
            <a:r>
              <a:rPr lang="pt-BR" sz="2400" dirty="0" err="1"/>
              <a:t>old</a:t>
            </a:r>
            <a:r>
              <a:rPr lang="pt-BR" sz="2400" dirty="0"/>
              <a:t> ...)</a:t>
            </a:r>
          </a:p>
          <a:p>
            <a:pPr lvl="1"/>
            <a:r>
              <a:rPr lang="pt-BR" sz="2000" dirty="0"/>
              <a:t>Respeite a </a:t>
            </a:r>
            <a:r>
              <a:rPr lang="pt-BR" sz="2000" dirty="0" smtClean="0"/>
              <a:t>organização </a:t>
            </a:r>
            <a:r>
              <a:rPr lang="pt-BR" sz="2000" dirty="0"/>
              <a:t>criada na etapa anterior</a:t>
            </a:r>
          </a:p>
          <a:p>
            <a:pPr lvl="1"/>
            <a:r>
              <a:rPr lang="pt-BR" sz="2000" dirty="0"/>
              <a:t>Cuidados na </a:t>
            </a:r>
            <a:r>
              <a:rPr lang="pt-BR" sz="2000" dirty="0" smtClean="0"/>
              <a:t>elaboração </a:t>
            </a:r>
            <a:r>
              <a:rPr lang="pt-BR" sz="2000" dirty="0"/>
              <a:t>dos Slides</a:t>
            </a:r>
          </a:p>
          <a:p>
            <a:pPr lvl="2"/>
            <a:r>
              <a:rPr lang="pt-BR" sz="1600" dirty="0"/>
              <a:t>Background, fontes, cores, </a:t>
            </a:r>
            <a:r>
              <a:rPr lang="pt-BR" sz="1600" dirty="0" smtClean="0"/>
              <a:t>gráficos, </a:t>
            </a:r>
            <a:r>
              <a:rPr lang="pt-BR" sz="1600" dirty="0"/>
              <a:t>tabelas, textos ...</a:t>
            </a:r>
            <a:endParaRPr lang="pt-BR" sz="400" dirty="0" smtClean="0"/>
          </a:p>
        </p:txBody>
      </p:sp>
    </p:spTree>
    <p:extLst>
      <p:ext uri="{BB962C8B-B14F-4D97-AF65-F5344CB8AC3E}">
        <p14:creationId xmlns:p14="http://schemas.microsoft.com/office/powerpoint/2010/main" val="40348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81EA652-8C6A-4E69-BEB9-170809474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5298780A-33B9-4EA2-8F67-DE68AD628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488E8B-4E1E-4402-8935-D4E6C02615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Aspectos técnicos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553593"/>
            <a:ext cx="7239037" cy="4216272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Fundo</a:t>
            </a:r>
            <a:endParaRPr lang="pt-BR" sz="400" dirty="0"/>
          </a:p>
          <a:p>
            <a:r>
              <a:rPr lang="pt-BR" sz="2400" dirty="0" smtClean="0"/>
              <a:t>Melhor ser </a:t>
            </a:r>
            <a:r>
              <a:rPr lang="pt-BR" sz="2400" dirty="0" smtClean="0"/>
              <a:t>simples e de uma cor sólida.</a:t>
            </a:r>
          </a:p>
          <a:p>
            <a:r>
              <a:rPr lang="pt-BR" sz="2400" dirty="0" smtClean="0"/>
              <a:t>Uso de </a:t>
            </a:r>
            <a:r>
              <a:rPr lang="pt-BR" sz="2400" dirty="0" smtClean="0"/>
              <a:t>Texturas,  </a:t>
            </a:r>
            <a:r>
              <a:rPr lang="pt-BR" sz="2400" dirty="0" smtClean="0"/>
              <a:t>se usar tome </a:t>
            </a:r>
            <a:r>
              <a:rPr lang="pt-BR" sz="2400" dirty="0" smtClean="0"/>
              <a:t>cuidado.</a:t>
            </a:r>
            <a:endParaRPr lang="pt-BR" sz="2400" dirty="0" smtClean="0"/>
          </a:p>
          <a:p>
            <a:r>
              <a:rPr lang="pt-BR" sz="2400" dirty="0" smtClean="0"/>
              <a:t>Conteúdo</a:t>
            </a:r>
          </a:p>
          <a:p>
            <a:r>
              <a:rPr lang="pt-BR" sz="2400" dirty="0" smtClean="0"/>
              <a:t>Sentenças curtas e objetivas</a:t>
            </a:r>
          </a:p>
          <a:p>
            <a:r>
              <a:rPr lang="pt-BR" sz="2400" dirty="0" smtClean="0"/>
              <a:t>Cores</a:t>
            </a:r>
          </a:p>
          <a:p>
            <a:r>
              <a:rPr lang="pt-BR" sz="2400" dirty="0" smtClean="0"/>
              <a:t>Figuras, gráficos e tabelas</a:t>
            </a:r>
          </a:p>
        </p:txBody>
      </p:sp>
    </p:spTree>
    <p:extLst>
      <p:ext uri="{BB962C8B-B14F-4D97-AF65-F5344CB8AC3E}">
        <p14:creationId xmlns:p14="http://schemas.microsoft.com/office/powerpoint/2010/main" val="163144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2886</TotalTime>
  <Words>1164</Words>
  <Application>Microsoft Office PowerPoint</Application>
  <PresentationFormat>Apresentação na tela (4:3)</PresentationFormat>
  <Paragraphs>200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Tema do Office</vt:lpstr>
      <vt:lpstr>FUNDAMENTOS DE INFORMÁTICA</vt:lpstr>
      <vt:lpstr>Apresentação</vt:lpstr>
      <vt:lpstr>Introdução</vt:lpstr>
      <vt:lpstr>Objetivos de Apresentação</vt:lpstr>
      <vt:lpstr>Objetivos de Apresentação</vt:lpstr>
      <vt:lpstr>Objetivos de Apresentação</vt:lpstr>
      <vt:lpstr>Aspectos organizacionais</vt:lpstr>
      <vt:lpstr>Aspectos técnicos</vt:lpstr>
      <vt:lpstr>Aspectos técnicos</vt:lpstr>
      <vt:lpstr>Aspectos técnicos</vt:lpstr>
      <vt:lpstr>Aspectos técnicos</vt:lpstr>
      <vt:lpstr>Elaboração de Slides</vt:lpstr>
      <vt:lpstr>Elaboração de Slides</vt:lpstr>
      <vt:lpstr>Elaboração de Slides</vt:lpstr>
      <vt:lpstr>Elaboração de Slides</vt:lpstr>
      <vt:lpstr>Elaboração de Slides</vt:lpstr>
      <vt:lpstr>Elaboração de Slides</vt:lpstr>
      <vt:lpstr>Elaboração de Slides</vt:lpstr>
      <vt:lpstr>Power Point</vt:lpstr>
      <vt:lpstr>Power Point</vt:lpstr>
      <vt:lpstr>A Tela do PowerPoint</vt:lpstr>
      <vt:lpstr>Aplicando layout ao slide</vt:lpstr>
      <vt:lpstr>Design e Padrões para a Apresentação</vt:lpstr>
      <vt:lpstr>Aba formatar</vt:lpstr>
      <vt:lpstr>Animações</vt:lpstr>
      <vt:lpstr>Transições de Slides</vt:lpstr>
      <vt:lpstr>Transições de Slides</vt:lpstr>
      <vt:lpstr>Transições de Slides</vt:lpstr>
      <vt:lpstr>Transições de Slides</vt:lpstr>
      <vt:lpstr>Transições de Slides</vt:lpstr>
      <vt:lpstr>Dicas</vt:lpstr>
      <vt:lpstr>Exercício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Circuitos lógicos combinacionais e sequenciais</dc:title>
  <dc:creator>Matheus</dc:creator>
  <cp:lastModifiedBy>Matheus</cp:lastModifiedBy>
  <cp:revision>59</cp:revision>
  <dcterms:created xsi:type="dcterms:W3CDTF">2023-01-24T23:29:32Z</dcterms:created>
  <dcterms:modified xsi:type="dcterms:W3CDTF">2023-10-26T21:28:22Z</dcterms:modified>
</cp:coreProperties>
</file>